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2" r:id="rId8"/>
    <p:sldId id="260" r:id="rId9"/>
    <p:sldId id="261" r:id="rId10"/>
    <p:sldId id="263" r:id="rId11"/>
    <p:sldId id="270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4660"/>
  </p:normalViewPr>
  <p:slideViewPr>
    <p:cSldViewPr>
      <p:cViewPr varScale="1">
        <p:scale>
          <a:sx n="69" d="100"/>
          <a:sy n="69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5CCE58-2124-468B-8DB8-4273840795F4}" type="datetimeFigureOut">
              <a:rPr lang="sr-Latn-RS" smtClean="0"/>
              <a:t>6.12.2020.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4ED7BB-48B8-4771-8820-825935A1CC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952328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tx2"/>
                </a:solidFill>
              </a:rPr>
              <a:t>Значај одржавања хигијене у превенцији болести</a:t>
            </a:r>
            <a:endParaRPr lang="sr-Latn-R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804389" cy="3921299"/>
          </a:xfrm>
        </p:spPr>
        <p:txBody>
          <a:bodyPr/>
          <a:lstStyle/>
          <a:p>
            <a:r>
              <a:rPr lang="sr-Cyrl-RS" b="1" dirty="0" smtClean="0"/>
              <a:t>Потребно је водити рачуна и о одржавању хигијене одеће и обуће коју носимо као и простора у коме живимо.</a:t>
            </a:r>
          </a:p>
          <a:p>
            <a:r>
              <a:rPr lang="sr-Cyrl-RS" b="1" dirty="0" smtClean="0"/>
              <a:t>Одећу и обућу коју носимо потребно је редовно чистити и прати</a:t>
            </a:r>
          </a:p>
          <a:p>
            <a:r>
              <a:rPr lang="sr-Cyrl-RS" b="1" dirty="0" smtClean="0"/>
              <a:t>Простор у коме боравимо потребно је свакодневно чистити и проветравати</a:t>
            </a:r>
            <a:endParaRPr lang="sr-Latn-R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за одржавање хигијене</a:t>
            </a:r>
            <a:endParaRPr lang="sr-Latn-RS" b="1" dirty="0"/>
          </a:p>
        </p:txBody>
      </p:sp>
      <p:sp>
        <p:nvSpPr>
          <p:cNvPr id="4" name="AutoShape 2" descr="LIČNA HIGIJENA KOŽE - Akadem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232248" cy="15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97889"/>
            <a:ext cx="7408333" cy="3561259"/>
          </a:xfrm>
        </p:spPr>
        <p:txBody>
          <a:bodyPr/>
          <a:lstStyle/>
          <a:p>
            <a:r>
              <a:rPr lang="sr-Cyrl-RS" b="1" dirty="0" smtClean="0"/>
              <a:t>Правилна исхрана је такоће важна за очување здравља</a:t>
            </a:r>
          </a:p>
          <a:p>
            <a:r>
              <a:rPr lang="sr-Cyrl-RS" b="1" dirty="0" smtClean="0"/>
              <a:t>Исхрана треба да буде уравнотежена и разноврсна</a:t>
            </a:r>
          </a:p>
          <a:p>
            <a:r>
              <a:rPr lang="sr-Cyrl-RS" b="1" dirty="0" smtClean="0"/>
              <a:t>У свакодневну исхрану потребно је уврстити свеже воће и поврће</a:t>
            </a:r>
          </a:p>
          <a:p>
            <a:r>
              <a:rPr lang="sr-Cyrl-RS" b="1" dirty="0" smtClean="0"/>
              <a:t>Потребно је одржавати оптималну телесну тежину</a:t>
            </a:r>
          </a:p>
          <a:p>
            <a:r>
              <a:rPr lang="sr-Cyrl-RS" b="1" dirty="0" smtClean="0"/>
              <a:t>Бавити се спортом</a:t>
            </a:r>
            <a:endParaRPr lang="sr-Latn-R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Хигијена исхране</a:t>
            </a:r>
            <a:endParaRPr lang="sr-Latn-R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41" l="2007" r="97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31135"/>
            <a:ext cx="2970521" cy="167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3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276872"/>
            <a:ext cx="7524824" cy="3417243"/>
          </a:xfrm>
        </p:spPr>
        <p:txBody>
          <a:bodyPr>
            <a:normAutofit/>
          </a:bodyPr>
          <a:lstStyle/>
          <a:p>
            <a:r>
              <a:rPr lang="sr-Latn-RS" sz="2600" b="1" dirty="0" smtClean="0"/>
              <a:t>Чистоћа </a:t>
            </a:r>
            <a:r>
              <a:rPr lang="sr-Latn-RS" sz="2600" b="1" dirty="0"/>
              <a:t>је пола здравља. </a:t>
            </a:r>
            <a:endParaRPr lang="sr-Cyrl-RS" sz="2600" b="1" dirty="0" smtClean="0"/>
          </a:p>
          <a:p>
            <a:r>
              <a:rPr lang="sr-Latn-RS" sz="2600" b="1" dirty="0" smtClean="0"/>
              <a:t>Боље </a:t>
            </a:r>
            <a:r>
              <a:rPr lang="sr-Latn-RS" sz="2600" b="1" dirty="0"/>
              <a:t>спречити него лечити. </a:t>
            </a:r>
            <a:endParaRPr lang="sr-Cyrl-RS" sz="2600" b="1" dirty="0"/>
          </a:p>
          <a:p>
            <a:r>
              <a:rPr lang="sr-Latn-RS" sz="2600" b="1" dirty="0" smtClean="0"/>
              <a:t> </a:t>
            </a:r>
            <a:r>
              <a:rPr lang="sr-Latn-RS" sz="2600" b="1" dirty="0"/>
              <a:t>У здравом телу здрав дух. У здравом духу здраво тело. </a:t>
            </a:r>
            <a:endParaRPr lang="sr-Cyrl-RS" sz="2600" b="1" dirty="0"/>
          </a:p>
          <a:p>
            <a:r>
              <a:rPr lang="sr-Latn-RS" sz="2600" b="1" dirty="0" smtClean="0"/>
              <a:t> </a:t>
            </a:r>
            <a:r>
              <a:rPr lang="sr-Latn-RS" sz="2600" b="1" dirty="0"/>
              <a:t>Здравље можда и није све, но све остало без здравља не вреди </a:t>
            </a:r>
            <a:r>
              <a:rPr lang="sr-Latn-RS" sz="2600" b="1" dirty="0" smtClean="0"/>
              <a:t>ништа</a:t>
            </a:r>
            <a:endParaRPr lang="sr-Latn-RS" sz="2600" b="1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Закључак</a:t>
            </a:r>
            <a:endParaRPr lang="sr-Latn-R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47864"/>
            <a:ext cx="2053031" cy="26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Шта је хигијена, шта је њен циљ?</a:t>
            </a:r>
          </a:p>
          <a:p>
            <a:r>
              <a:rPr lang="sr-Cyrl-RS" b="1" dirty="0" smtClean="0"/>
              <a:t>Лична хигијена</a:t>
            </a:r>
          </a:p>
          <a:p>
            <a:r>
              <a:rPr lang="sr-Cyrl-RS" b="1" dirty="0" smtClean="0"/>
              <a:t>Зашто је важно одржавати личну хигијену?</a:t>
            </a:r>
          </a:p>
          <a:p>
            <a:r>
              <a:rPr lang="sr-Cyrl-RS" b="1" dirty="0" smtClean="0"/>
              <a:t>Правила за одржавање хигијене</a:t>
            </a:r>
          </a:p>
          <a:p>
            <a:r>
              <a:rPr lang="sr-Cyrl-RS" b="1" dirty="0" smtClean="0"/>
              <a:t>Хигијена </a:t>
            </a:r>
            <a:r>
              <a:rPr lang="sr-Cyrl-RS" b="1" dirty="0" smtClean="0"/>
              <a:t>исхране</a:t>
            </a:r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Садржај</a:t>
            </a:r>
            <a:endParaRPr lang="sr-Latn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7380808" cy="4137323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Хигијена је превентивни део медицине која покушава да спречи настанак болести.</a:t>
            </a:r>
          </a:p>
          <a:p>
            <a:r>
              <a:rPr lang="sr-Cyrl-RS" b="1" dirty="0"/>
              <a:t>Предмет изучавања хигијене је човек, група људи и средина у којој човек живи.</a:t>
            </a:r>
          </a:p>
          <a:p>
            <a:r>
              <a:rPr lang="sr-Cyrl-RS" b="1" dirty="0" smtClean="0"/>
              <a:t>Здравље </a:t>
            </a:r>
            <a:r>
              <a:rPr lang="sr-Cyrl-RS" b="1" dirty="0"/>
              <a:t>је потпуно физичко,психичко и социјално стање човека. </a:t>
            </a:r>
          </a:p>
          <a:p>
            <a:r>
              <a:rPr lang="sr-Cyrl-RS" b="1" dirty="0"/>
              <a:t>Здравствена култура обухвата основе хигијене: личну хигијену, хигијену простора у коме живимо,складност живљења и хигијену исхране</a:t>
            </a:r>
          </a:p>
          <a:p>
            <a:endParaRPr lang="sr-Cyrl-R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Шта је </a:t>
            </a:r>
            <a:r>
              <a:rPr lang="ru-RU" b="1" dirty="0" smtClean="0"/>
              <a:t>хигијена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ru-RU" b="1" dirty="0" smtClean="0"/>
              <a:t> </a:t>
            </a:r>
            <a:r>
              <a:rPr lang="ru-RU" b="1" dirty="0"/>
              <a:t>шта је њен циљ?</a:t>
            </a:r>
          </a:p>
        </p:txBody>
      </p:sp>
    </p:spTree>
    <p:extLst>
      <p:ext uri="{BB962C8B-B14F-4D97-AF65-F5344CB8AC3E}">
        <p14:creationId xmlns:p14="http://schemas.microsoft.com/office/powerpoint/2010/main" val="8628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2852936"/>
            <a:ext cx="7452816" cy="3273227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Хигијена је наука која указује на који начин ћемо очувати здравље отклањајући из околине све оне чиниоце који могу смањити отпорност организма против болести и користити оне факторе који јачају и унапређују здравље људи.</a:t>
            </a:r>
            <a:endParaRPr lang="sr-Latn-R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Шта је хигијена и шта је њен циљ?</a:t>
            </a:r>
          </a:p>
        </p:txBody>
      </p:sp>
    </p:spTree>
    <p:extLst>
      <p:ext uri="{BB962C8B-B14F-4D97-AF65-F5344CB8AC3E}">
        <p14:creationId xmlns:p14="http://schemas.microsoft.com/office/powerpoint/2010/main" val="2077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2872592"/>
          </a:xfrm>
        </p:spPr>
        <p:txBody>
          <a:bodyPr/>
          <a:lstStyle/>
          <a:p>
            <a:r>
              <a:rPr lang="sr-Cyrl-RS" b="1" dirty="0" smtClean="0"/>
              <a:t>Под личном хигијеном подразумева се одржавање чистоће руку, тела, орална хигијена, чистоћа зуба, уредност косе и ноктију, чистоћа одеће и обуће као и здраве прехрамбене и животне навике</a:t>
            </a:r>
            <a:endParaRPr lang="sr-Latn-R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Лична хигијена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8387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За правилно одржавање личне хигијене постоје важни разлози:</a:t>
            </a:r>
          </a:p>
          <a:p>
            <a:r>
              <a:rPr lang="en-US" b="1" dirty="0"/>
              <a:t>-</a:t>
            </a:r>
            <a:r>
              <a:rPr lang="sr-Cyrl-RS" b="1" dirty="0" smtClean="0"/>
              <a:t>здравствени</a:t>
            </a:r>
            <a:r>
              <a:rPr lang="sr-Cyrl-RS" b="1" dirty="0" smtClean="0"/>
              <a:t>, естетски, културни, психолошки и економски</a:t>
            </a:r>
          </a:p>
          <a:p>
            <a:r>
              <a:rPr lang="sr-Cyrl-RS" b="1" dirty="0" smtClean="0"/>
              <a:t>-правилно одржавање хигијене утиче на смањење инфективних и паразитних болести</a:t>
            </a:r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Лична хигијена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1504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Одржавање личне хигијене је од велике важности и то је најбоља превенција појаве заразних болести као што су</a:t>
            </a:r>
            <a:r>
              <a:rPr lang="en-US" b="1" dirty="0"/>
              <a:t>:</a:t>
            </a:r>
            <a:r>
              <a:rPr lang="sr-Cyrl-RS" b="1" dirty="0" smtClean="0"/>
              <a:t> прехлада, грип, дијареја, заразна жутица, различите врсте кожних болести, гљивичне инфекције, свраб</a:t>
            </a:r>
          </a:p>
          <a:p>
            <a:r>
              <a:rPr lang="sr-Cyrl-RS" b="1" dirty="0" smtClean="0"/>
              <a:t>Правилном личном хигијеном чувамо своје здравље и срећу, и здравље и срећу наше породице</a:t>
            </a:r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За</a:t>
            </a:r>
            <a:r>
              <a:rPr lang="sr-Cyrl-RS" b="1" dirty="0"/>
              <a:t>ш</a:t>
            </a:r>
            <a:r>
              <a:rPr lang="sr-Cyrl-RS" b="1" dirty="0" smtClean="0"/>
              <a:t>то </a:t>
            </a:r>
            <a:r>
              <a:rPr lang="sr-Cyrl-RS" b="1" dirty="0" smtClean="0"/>
              <a:t>је важно одржавати личну хигијену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sr-Cyrl-RS" b="1" dirty="0" smtClean="0"/>
              <a:t>Правила за одржавања личне хигијене</a:t>
            </a:r>
          </a:p>
          <a:p>
            <a:r>
              <a:rPr lang="sr-Cyrl-RS" b="1" dirty="0" smtClean="0"/>
              <a:t>Редовно прање руку (пре и после јела, пре припремања хране, пре и после коришћења тоалета,после кашљања, кијања, брисања носа, контаката са животињама, после коришћења јавног превоза).</a:t>
            </a:r>
            <a:endParaRPr lang="sr-Latn-R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Правила за </a:t>
            </a:r>
            <a:r>
              <a:rPr lang="ru-RU" b="1" dirty="0" smtClean="0"/>
              <a:t>одржавање хигијене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2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3708226" cy="22322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4"/>
            <a:ext cx="7408333" cy="3162664"/>
          </a:xfrm>
        </p:spPr>
        <p:txBody>
          <a:bodyPr/>
          <a:lstStyle/>
          <a:p>
            <a:r>
              <a:rPr lang="sr-Cyrl-RS" b="1" dirty="0" smtClean="0"/>
              <a:t>Неопходно је редовно се туширати</a:t>
            </a:r>
          </a:p>
          <a:p>
            <a:r>
              <a:rPr lang="sr-Cyrl-RS" b="1" dirty="0" smtClean="0"/>
              <a:t>Нокти треба увек да су уредни и чисти, коса опрана</a:t>
            </a:r>
          </a:p>
          <a:p>
            <a:r>
              <a:rPr lang="sr-Cyrl-RS" b="1" dirty="0" smtClean="0"/>
              <a:t>Зубе је потребно прати најмање два пута дневно</a:t>
            </a:r>
            <a:endParaRPr lang="sr-Latn-R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Правила за </a:t>
            </a:r>
            <a:r>
              <a:rPr lang="ru-RU" b="1" dirty="0" smtClean="0"/>
              <a:t>одржавање хигијене</a:t>
            </a:r>
            <a:endParaRPr lang="sr-Latn-R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" y="4437112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03" y="4381550"/>
            <a:ext cx="21399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50" y="4437112"/>
            <a:ext cx="2004318" cy="174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454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Значај одржавања хигијене у превенцији болести</vt:lpstr>
      <vt:lpstr>PowerPoint Presentation</vt:lpstr>
      <vt:lpstr>Шта је хигијена и шта је њен циљ?</vt:lpstr>
      <vt:lpstr>Шта је хигијена и шта је њен циљ?</vt:lpstr>
      <vt:lpstr>Лична хигијена</vt:lpstr>
      <vt:lpstr>Лична хигијена</vt:lpstr>
      <vt:lpstr>Зашто је важно одржавати личну хигијену</vt:lpstr>
      <vt:lpstr>Правила за одржавање хигијене</vt:lpstr>
      <vt:lpstr>Правила за одржавање хигијене</vt:lpstr>
      <vt:lpstr>Правила за одржавање хигијене</vt:lpstr>
      <vt:lpstr>Хигијена исхране</vt:lpstr>
      <vt:lpstr>Закључак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Значај одржавања хигијене у превенцији болести</dc:title>
  <dc:creator>Javnenabavke</dc:creator>
  <cp:lastModifiedBy>Javnenabavke</cp:lastModifiedBy>
  <cp:revision>22</cp:revision>
  <dcterms:created xsi:type="dcterms:W3CDTF">2020-12-05T20:02:24Z</dcterms:created>
  <dcterms:modified xsi:type="dcterms:W3CDTF">2020-12-06T09:45:26Z</dcterms:modified>
</cp:coreProperties>
</file>